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4" r:id="rId4"/>
    <p:sldId id="259" r:id="rId5"/>
    <p:sldId id="260" r:id="rId6"/>
    <p:sldId id="261" r:id="rId7"/>
    <p:sldId id="265" r:id="rId8"/>
    <p:sldId id="266" r:id="rId9"/>
    <p:sldId id="267" r:id="rId10"/>
    <p:sldId id="268" r:id="rId11"/>
    <p:sldId id="269" r:id="rId12"/>
    <p:sldId id="270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9DF3BF-5E1E-44F2-A861-94507BB40445}" type="datetimeFigureOut">
              <a:rPr lang="en-US" smtClean="0"/>
              <a:t>9/9/2022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FE24DC-0D74-4EB7-B7F3-89A069DFAA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791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1A07A0C-4DC2-4D5D-9024-3C5FE3A06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    </a:t>
            </a:r>
            <a:r>
              <a:rPr lang="en-US" sz="4800" dirty="0">
                <a:latin typeface="Comic Sans MS" panose="030F0702030302020204" pitchFamily="66" charset="0"/>
              </a:rPr>
              <a:t>A JOURNEY IN </a:t>
            </a:r>
            <a:r>
              <a:rPr lang="en-US" sz="4800" dirty="0" err="1">
                <a:latin typeface="Comic Sans MS" panose="030F0702030302020204" pitchFamily="66" charset="0"/>
              </a:rPr>
              <a:t>LOve</a:t>
            </a:r>
            <a:endParaRPr lang="en-US" sz="4800" dirty="0">
              <a:latin typeface="Comic Sans MS" panose="030F0702030302020204" pitchFamily="66" charset="0"/>
            </a:endParaRPr>
          </a:p>
        </p:txBody>
      </p:sp>
      <p:pic>
        <p:nvPicPr>
          <p:cNvPr id="6" name="Picture 11">
            <a:extLst>
              <a:ext uri="{FF2B5EF4-FFF2-40B4-BE49-F238E27FC236}">
                <a16:creationId xmlns:a16="http://schemas.microsoft.com/office/drawing/2014/main" id="{B2AF9642-8226-40FE-99C9-3D4F2699D8CD}"/>
              </a:ext>
            </a:extLst>
          </p:cNvPr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589" y="2198608"/>
            <a:ext cx="2676698" cy="178308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MPj04230380000[1]">
            <a:extLst>
              <a:ext uri="{FF2B5EF4-FFF2-40B4-BE49-F238E27FC236}">
                <a16:creationId xmlns:a16="http://schemas.microsoft.com/office/drawing/2014/main" id="{AF967B28-7D38-497B-B0AD-06609C43D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287" y="2203381"/>
            <a:ext cx="2238652" cy="2238651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>
            <a:extLst>
              <a:ext uri="{FF2B5EF4-FFF2-40B4-BE49-F238E27FC236}">
                <a16:creationId xmlns:a16="http://schemas.microsoft.com/office/drawing/2014/main" id="{D608D627-A785-4796-95B2-72A2E315203E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612" y="3981688"/>
            <a:ext cx="2479675" cy="17795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St_Nicholas_Schl_PB_K12151">
            <a:extLst>
              <a:ext uri="{FF2B5EF4-FFF2-40B4-BE49-F238E27FC236}">
                <a16:creationId xmlns:a16="http://schemas.microsoft.com/office/drawing/2014/main" id="{23F3D5D7-82DA-4168-AC85-5D6F5F6EA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287" y="4480411"/>
            <a:ext cx="2790128" cy="197737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Children's Home of Help and Hope">
            <a:extLst>
              <a:ext uri="{FF2B5EF4-FFF2-40B4-BE49-F238E27FC236}">
                <a16:creationId xmlns:a16="http://schemas.microsoft.com/office/drawing/2014/main" id="{F2A0DB87-85B7-4D4B-BA72-885CB0A9E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399" y="2203381"/>
            <a:ext cx="3589427" cy="2262899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MPj02626890000[1]">
            <a:extLst>
              <a:ext uri="{FF2B5EF4-FFF2-40B4-BE49-F238E27FC236}">
                <a16:creationId xmlns:a16="http://schemas.microsoft.com/office/drawing/2014/main" id="{E4BBEE37-2F7B-4F36-9B7A-352D829A1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415" y="4480411"/>
            <a:ext cx="2676698" cy="1775831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620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DB051-F436-4BB9-A9E9-E553EFDF3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Year 3    HOW WE LIVE IN LOVE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15152"/>
            <a:ext cx="9905998" cy="3976049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Social and Emotional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describe and give reasons how friendships make us feel happy and safe.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FB12190-4E49-4787-8732-BC481C7E2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6982" y="3568828"/>
            <a:ext cx="4943789" cy="2966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518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Physical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describe and give reasons why friendships can break down, how they can be repaired and strengthened. 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E8981A6-C344-42AF-9136-B1E78A3CA5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5532" y="2795332"/>
            <a:ext cx="3838023" cy="341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285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Spiritual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celebrate the joy and happiness of living in friendship with God and others.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FD4C99-D685-4E12-B1B2-3E5962287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4935" y="2723797"/>
            <a:ext cx="4762919" cy="355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802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DB051-F436-4BB9-A9E9-E553EFDF3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Year 4   GOD LOVES US IN OUR DIFFERENCES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15152"/>
            <a:ext cx="9905998" cy="3976049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Social and Emotional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describe how we should all be accepted and respected.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859BB56-845A-4CB2-85F2-42E981010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2152" y="3536720"/>
            <a:ext cx="4787112" cy="2254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2480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Physical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celebrate the uniqueness and innate beauty of each of us.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10E043-EE7B-43BE-B111-D2D9CCF754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2908" y="2343407"/>
            <a:ext cx="3897297" cy="421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01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Spiritual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celebrate the uniqueness and innate beauty of each of us.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EADC27-4308-4FA9-90D6-F0784826B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776" y="2233612"/>
            <a:ext cx="4096998" cy="4262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174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DB051-F436-4BB9-A9E9-E553EFDF3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6544" y="618518"/>
            <a:ext cx="10070867" cy="1478570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Year 5 GOD LOVES US IN OUR CHANGING AND DEVELOPING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15152"/>
            <a:ext cx="9905998" cy="3976049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Social and Emotional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show knowledge and understanding of emotional relationship changes as we grow and develop.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56E212-985D-4C66-9E5D-A9DEACCC3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1876" y="3429000"/>
            <a:ext cx="5397623" cy="27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56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Physical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show knowledge and understanding of the physical changes in puberty.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500C6F-3F33-4830-8AE7-3ACC253B9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7890" y="2619374"/>
            <a:ext cx="5992427" cy="3268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70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Spiritual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celebrate the joy of growing physically and spiritually.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73B15C-3B88-4A22-B395-81031E11C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435" y="2357437"/>
            <a:ext cx="4128116" cy="412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399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DB051-F436-4BB9-A9E9-E553EFDF3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b="1" dirty="0">
                <a:latin typeface="Comic Sans MS" panose="030F0702030302020204" pitchFamily="66" charset="0"/>
              </a:rPr>
              <a:t>Year 6    The wonder of god’s love in creating new    life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15152"/>
            <a:ext cx="9905998" cy="3976049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Social and Emotional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To develop a secure understanding that stable and caring relationships, which may be of different types, are at the heart of happy families.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E8CFA3-BBC6-42C7-A461-571600A62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8410" y="3762289"/>
            <a:ext cx="2477194" cy="247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248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Physical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Explain how human life is conceived.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3400DA-FE19-4263-A056-5FA40FA8E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402" y="2327058"/>
            <a:ext cx="6619837" cy="3707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441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B11C0-4A66-4C8A-BE81-21252A68B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626" y="934872"/>
            <a:ext cx="10133011" cy="479491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>
                <a:latin typeface="Comic Sans MS" panose="030F0702030302020204" pitchFamily="66" charset="0"/>
              </a:rPr>
              <a:t>Spiritual </a:t>
            </a: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LT: Show an understanding of how being made in the image and likeness of God informs decisions and actions when building relationships with others, including life-long relationships.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AA3EFF-6AE5-4CC9-B4AF-69C54CC31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578" y="2953134"/>
            <a:ext cx="4623699" cy="346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9793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8D1E14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971C58-AB76-4A2A-B231-5F8CA03CF49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0</TotalTime>
  <Words>266</Words>
  <Application>Microsoft Office PowerPoint</Application>
  <PresentationFormat>Widescreen</PresentationFormat>
  <Paragraphs>32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Comic Sans MS</vt:lpstr>
      <vt:lpstr>Trebuchet MS</vt:lpstr>
      <vt:lpstr>Tw Cen MT</vt:lpstr>
      <vt:lpstr>Circuit</vt:lpstr>
      <vt:lpstr>    A JOURNEY IN LOve</vt:lpstr>
      <vt:lpstr>Year 3    HOW WE LIVE IN LOVE </vt:lpstr>
      <vt:lpstr>PowerPoint Presentation</vt:lpstr>
      <vt:lpstr>PowerPoint Presentation</vt:lpstr>
      <vt:lpstr>Year 4   GOD LOVES US IN OUR DIFFERENCES </vt:lpstr>
      <vt:lpstr>PowerPoint Presentation</vt:lpstr>
      <vt:lpstr>PowerPoint Presentation</vt:lpstr>
      <vt:lpstr>Year 5 GOD LOVES US IN OUR CHANGING AND DEVELOPING</vt:lpstr>
      <vt:lpstr>PowerPoint Presentation</vt:lpstr>
      <vt:lpstr>PowerPoint Presentation</vt:lpstr>
      <vt:lpstr>Year 6    The wonder of god’s love in creating new    life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JOURNEY IN LOVE</dc:title>
  <dc:creator>Caroline Davies</dc:creator>
  <cp:lastModifiedBy>Anne-Marie McElhinney</cp:lastModifiedBy>
  <cp:revision>16</cp:revision>
  <dcterms:created xsi:type="dcterms:W3CDTF">2022-09-04T15:41:44Z</dcterms:created>
  <dcterms:modified xsi:type="dcterms:W3CDTF">2022-09-09T06:22:36Z</dcterms:modified>
</cp:coreProperties>
</file>