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64" r:id="rId4"/>
    <p:sldId id="259" r:id="rId5"/>
    <p:sldId id="260" r:id="rId6"/>
    <p:sldId id="261" r:id="rId7"/>
    <p:sldId id="262" r:id="rId8"/>
    <p:sldId id="263" r:id="rId9"/>
    <p:sldId id="258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9DF3BF-5E1E-44F2-A861-94507BB40445}" type="datetimeFigureOut">
              <a:rPr lang="en-US" smtClean="0"/>
              <a:t>9/9/2022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FE24DC-0D74-4EB7-B7F3-89A069DFAA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7917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75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9/9/2022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pFill/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pFill/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9/9/2022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1A07A0C-4DC2-4D5D-9024-3C5FE3A06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/>
              <a:t>    </a:t>
            </a:r>
            <a:r>
              <a:rPr lang="en-US" sz="4800" dirty="0">
                <a:latin typeface="Comic Sans MS" panose="030F0702030302020204" pitchFamily="66" charset="0"/>
              </a:rPr>
              <a:t>A JOURNEY IN </a:t>
            </a:r>
            <a:r>
              <a:rPr lang="en-US" sz="4800" dirty="0" err="1">
                <a:latin typeface="Comic Sans MS" panose="030F0702030302020204" pitchFamily="66" charset="0"/>
              </a:rPr>
              <a:t>LOve</a:t>
            </a:r>
            <a:endParaRPr lang="en-US" sz="4800" dirty="0">
              <a:latin typeface="Comic Sans MS" panose="030F0702030302020204" pitchFamily="66" charset="0"/>
            </a:endParaRPr>
          </a:p>
        </p:txBody>
      </p:sp>
      <p:pic>
        <p:nvPicPr>
          <p:cNvPr id="6" name="Picture 11">
            <a:extLst>
              <a:ext uri="{FF2B5EF4-FFF2-40B4-BE49-F238E27FC236}">
                <a16:creationId xmlns:a16="http://schemas.microsoft.com/office/drawing/2014/main" id="{B2AF9642-8226-40FE-99C9-3D4F2699D8CD}"/>
              </a:ext>
            </a:extLst>
          </p:cNvPr>
          <p:cNvPicPr preferRelativeResize="0"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7589" y="2198608"/>
            <a:ext cx="2676698" cy="178308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MPj04230380000[1]">
            <a:extLst>
              <a:ext uri="{FF2B5EF4-FFF2-40B4-BE49-F238E27FC236}">
                <a16:creationId xmlns:a16="http://schemas.microsoft.com/office/drawing/2014/main" id="{AF967B28-7D38-497B-B0AD-06609C43D3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287" y="2203381"/>
            <a:ext cx="2238652" cy="2238651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4">
            <a:extLst>
              <a:ext uri="{FF2B5EF4-FFF2-40B4-BE49-F238E27FC236}">
                <a16:creationId xmlns:a16="http://schemas.microsoft.com/office/drawing/2014/main" id="{D608D627-A785-4796-95B2-72A2E315203E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4612" y="3981688"/>
            <a:ext cx="2479675" cy="1779587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2" descr="St_Nicholas_Schl_PB_K12151">
            <a:extLst>
              <a:ext uri="{FF2B5EF4-FFF2-40B4-BE49-F238E27FC236}">
                <a16:creationId xmlns:a16="http://schemas.microsoft.com/office/drawing/2014/main" id="{23F3D5D7-82DA-4168-AC85-5D6F5F6EAC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287" y="4480411"/>
            <a:ext cx="2790128" cy="1977378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9" descr="Children's Home of Help and Hope">
            <a:extLst>
              <a:ext uri="{FF2B5EF4-FFF2-40B4-BE49-F238E27FC236}">
                <a16:creationId xmlns:a16="http://schemas.microsoft.com/office/drawing/2014/main" id="{F2A0DB87-85B7-4D4B-BA72-885CB0A9EF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9399" y="2203381"/>
            <a:ext cx="3589427" cy="2262899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MPj02626890000[1]">
            <a:extLst>
              <a:ext uri="{FF2B5EF4-FFF2-40B4-BE49-F238E27FC236}">
                <a16:creationId xmlns:a16="http://schemas.microsoft.com/office/drawing/2014/main" id="{E4BBEE37-2F7B-4F36-9B7A-352D829A1D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415" y="4480411"/>
            <a:ext cx="2676698" cy="1775831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620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6DB051-F436-4BB9-A9E9-E553EFDF34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>
                <a:latin typeface="Comic Sans MS" panose="030F0702030302020204" pitchFamily="66" charset="0"/>
              </a:rPr>
              <a:t>EYFS     The wonder of being special and unique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AB11C0-4A66-4C8A-BE81-21252A68B9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1815152"/>
            <a:ext cx="9905998" cy="3976049"/>
          </a:xfrm>
        </p:spPr>
        <p:txBody>
          <a:bodyPr/>
          <a:lstStyle/>
          <a:p>
            <a:pPr marL="0" indent="0">
              <a:buNone/>
            </a:pPr>
            <a:r>
              <a:rPr lang="en-US" b="1" i="1" u="sng" dirty="0">
                <a:latin typeface="Comic Sans MS" panose="030F0702030302020204" pitchFamily="66" charset="0"/>
              </a:rPr>
              <a:t>Social and Emotional </a:t>
            </a: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LT: To </a:t>
            </a:r>
            <a:r>
              <a:rPr lang="en-US" dirty="0" err="1">
                <a:latin typeface="Comic Sans MS" panose="030F0702030302020204" pitchFamily="66" charset="0"/>
              </a:rPr>
              <a:t>recognise</a:t>
            </a:r>
            <a:r>
              <a:rPr lang="en-US" dirty="0">
                <a:latin typeface="Comic Sans MS" panose="030F0702030302020204" pitchFamily="66" charset="0"/>
              </a:rPr>
              <a:t> the joy of being a special person in my family.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63E3EB8-077B-4418-88C1-67DA544682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5134" y="3072607"/>
            <a:ext cx="5557170" cy="3698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5180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AB11C0-4A66-4C8A-BE81-21252A68B9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0626" y="934872"/>
            <a:ext cx="10133011" cy="4794914"/>
          </a:xfrm>
        </p:spPr>
        <p:txBody>
          <a:bodyPr/>
          <a:lstStyle/>
          <a:p>
            <a:pPr marL="0" indent="0">
              <a:buNone/>
            </a:pPr>
            <a:r>
              <a:rPr lang="en-US" b="1" i="1" u="sng" dirty="0">
                <a:latin typeface="Comic Sans MS" panose="030F0702030302020204" pitchFamily="66" charset="0"/>
              </a:rPr>
              <a:t>Physical</a:t>
            </a: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LT: To </a:t>
            </a:r>
            <a:r>
              <a:rPr lang="en-US" dirty="0" err="1">
                <a:latin typeface="Comic Sans MS" panose="030F0702030302020204" pitchFamily="66" charset="0"/>
              </a:rPr>
              <a:t>recognise</a:t>
            </a:r>
            <a:r>
              <a:rPr lang="en-US" dirty="0">
                <a:latin typeface="Comic Sans MS" panose="030F0702030302020204" pitchFamily="66" charset="0"/>
              </a:rPr>
              <a:t> we are all different and unique.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A01E87E-A68B-4926-9C29-D68D167557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7037" y="2377483"/>
            <a:ext cx="7210609" cy="3668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2853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AB11C0-4A66-4C8A-BE81-21252A68B9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0626" y="934872"/>
            <a:ext cx="10133011" cy="4794914"/>
          </a:xfrm>
        </p:spPr>
        <p:txBody>
          <a:bodyPr/>
          <a:lstStyle/>
          <a:p>
            <a:pPr marL="0" indent="0">
              <a:buNone/>
            </a:pPr>
            <a:r>
              <a:rPr lang="en-US" b="1" i="1" u="sng" dirty="0" err="1">
                <a:latin typeface="Comic Sans MS" panose="030F0702030302020204" pitchFamily="66" charset="0"/>
              </a:rPr>
              <a:t>Spirtual</a:t>
            </a:r>
            <a:r>
              <a:rPr lang="en-US" b="1" i="1" u="sng" dirty="0">
                <a:latin typeface="Comic Sans MS" panose="030F0702030302020204" pitchFamily="66" charset="0"/>
              </a:rPr>
              <a:t> </a:t>
            </a: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LT: To celebrate the joy of being a special person in God’s family.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00C3A24-F37A-4093-A464-FD4331C576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8432" y="2284151"/>
            <a:ext cx="4877397" cy="4117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8024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6DB051-F436-4BB9-A9E9-E553EFDF34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>
                <a:latin typeface="Comic Sans MS" panose="030F0702030302020204" pitchFamily="66" charset="0"/>
              </a:rPr>
              <a:t>Year one    We MEET god’s love in our family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AB11C0-4A66-4C8A-BE81-21252A68B9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1815152"/>
            <a:ext cx="9905998" cy="3976049"/>
          </a:xfrm>
        </p:spPr>
        <p:txBody>
          <a:bodyPr/>
          <a:lstStyle/>
          <a:p>
            <a:pPr marL="0" indent="0">
              <a:buNone/>
            </a:pPr>
            <a:r>
              <a:rPr lang="en-US" b="1" i="1" u="sng" dirty="0">
                <a:latin typeface="Comic Sans MS" panose="030F0702030302020204" pitchFamily="66" charset="0"/>
              </a:rPr>
              <a:t>Social and Emotional </a:t>
            </a: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LT: To </a:t>
            </a:r>
            <a:r>
              <a:rPr lang="en-US" dirty="0" err="1">
                <a:latin typeface="Comic Sans MS" panose="030F0702030302020204" pitchFamily="66" charset="0"/>
              </a:rPr>
              <a:t>recognise</a:t>
            </a:r>
            <a:r>
              <a:rPr lang="en-US" dirty="0">
                <a:latin typeface="Comic Sans MS" panose="030F0702030302020204" pitchFamily="66" charset="0"/>
              </a:rPr>
              <a:t> signs that I am loved in my family.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3074" name="Picture 2" descr="Family Love Quotes And Saying - Quotes About Family Love - TheSite.org">
            <a:extLst>
              <a:ext uri="{FF2B5EF4-FFF2-40B4-BE49-F238E27FC236}">
                <a16:creationId xmlns:a16="http://schemas.microsoft.com/office/drawing/2014/main" id="{1CAF0F62-90E0-482F-BCB4-F38AF1F418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8222" y="3293722"/>
            <a:ext cx="5256220" cy="3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92480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AB11C0-4A66-4C8A-BE81-21252A68B9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0626" y="934872"/>
            <a:ext cx="10133011" cy="4794914"/>
          </a:xfrm>
        </p:spPr>
        <p:txBody>
          <a:bodyPr/>
          <a:lstStyle/>
          <a:p>
            <a:pPr marL="0" indent="0">
              <a:buNone/>
            </a:pPr>
            <a:r>
              <a:rPr lang="en-US" b="1" i="1" u="sng" dirty="0">
                <a:latin typeface="Comic Sans MS" panose="030F0702030302020204" pitchFamily="66" charset="0"/>
              </a:rPr>
              <a:t>Physical</a:t>
            </a: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LT: To </a:t>
            </a:r>
            <a:r>
              <a:rPr lang="en-US" dirty="0" err="1">
                <a:latin typeface="Comic Sans MS" panose="030F0702030302020204" pitchFamily="66" charset="0"/>
              </a:rPr>
              <a:t>recognsie</a:t>
            </a:r>
            <a:r>
              <a:rPr lang="en-US" dirty="0">
                <a:latin typeface="Comic Sans MS" panose="030F0702030302020204" pitchFamily="66" charset="0"/>
              </a:rPr>
              <a:t> how I am cared for and kept safe in my family.</a:t>
            </a:r>
            <a:endParaRPr lang="en-US" dirty="0"/>
          </a:p>
        </p:txBody>
      </p:sp>
      <p:pic>
        <p:nvPicPr>
          <p:cNvPr id="6146" name="Picture 2" descr="What is the best way to protect my family and keep my neighborhood safe? |  AlertID">
            <a:extLst>
              <a:ext uri="{FF2B5EF4-FFF2-40B4-BE49-F238E27FC236}">
                <a16:creationId xmlns:a16="http://schemas.microsoft.com/office/drawing/2014/main" id="{8EC1326C-4406-42E1-9D76-9A00657FE9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7806" y="2291772"/>
            <a:ext cx="6016388" cy="4068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83014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AB11C0-4A66-4C8A-BE81-21252A68B9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0626" y="934872"/>
            <a:ext cx="10133011" cy="4794914"/>
          </a:xfrm>
        </p:spPr>
        <p:txBody>
          <a:bodyPr/>
          <a:lstStyle/>
          <a:p>
            <a:pPr marL="0" indent="0">
              <a:buNone/>
            </a:pPr>
            <a:r>
              <a:rPr lang="en-US" b="1" i="1" u="sng" dirty="0" err="1">
                <a:latin typeface="Comic Sans MS" panose="030F0702030302020204" pitchFamily="66" charset="0"/>
              </a:rPr>
              <a:t>Spirtual</a:t>
            </a:r>
            <a:r>
              <a:rPr lang="en-US" b="1" i="1" u="sng" dirty="0">
                <a:latin typeface="Comic Sans MS" panose="030F0702030302020204" pitchFamily="66" charset="0"/>
              </a:rPr>
              <a:t> </a:t>
            </a: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LT: To celebrate ways that God loves and cares for us.</a:t>
            </a:r>
            <a:endParaRPr lang="en-US" dirty="0"/>
          </a:p>
        </p:txBody>
      </p:sp>
      <p:pic>
        <p:nvPicPr>
          <p:cNvPr id="7170" name="Picture 2" descr="150 Encouraging Bible Verses About God's Love For Us">
            <a:extLst>
              <a:ext uri="{FF2B5EF4-FFF2-40B4-BE49-F238E27FC236}">
                <a16:creationId xmlns:a16="http://schemas.microsoft.com/office/drawing/2014/main" id="{41A823B7-FC77-4B6B-9A6F-021F563F67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5964" y="2079166"/>
            <a:ext cx="2884360" cy="4335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99406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6DB051-F436-4BB9-A9E9-E553EFDF34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979" y="618518"/>
            <a:ext cx="10310432" cy="1478570"/>
          </a:xfrm>
        </p:spPr>
        <p:txBody>
          <a:bodyPr>
            <a:normAutofit/>
          </a:bodyPr>
          <a:lstStyle/>
          <a:p>
            <a:r>
              <a:rPr lang="en-US" sz="2400" b="1" dirty="0">
                <a:latin typeface="Comic Sans MS" panose="030F0702030302020204" pitchFamily="66" charset="0"/>
              </a:rPr>
              <a:t>Year two   WE MEET GOD’S LOVE IN THE COMMUNITY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AB11C0-4A66-4C8A-BE81-21252A68B9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7672" y="1815152"/>
            <a:ext cx="10569739" cy="3976049"/>
          </a:xfrm>
        </p:spPr>
        <p:txBody>
          <a:bodyPr/>
          <a:lstStyle/>
          <a:p>
            <a:pPr marL="0" indent="0">
              <a:buNone/>
            </a:pPr>
            <a:r>
              <a:rPr lang="en-US" b="1" i="1" u="sng" dirty="0">
                <a:latin typeface="Comic Sans MS" panose="030F0702030302020204" pitchFamily="66" charset="0"/>
              </a:rPr>
              <a:t>Social and Emotional </a:t>
            </a:r>
          </a:p>
          <a:p>
            <a:pPr marL="0" indent="0">
              <a:buNone/>
            </a:pPr>
            <a:r>
              <a:rPr lang="en-US" sz="2200" dirty="0">
                <a:latin typeface="Comic Sans MS" panose="030F0702030302020204" pitchFamily="66" charset="0"/>
              </a:rPr>
              <a:t>LT: To </a:t>
            </a:r>
            <a:r>
              <a:rPr lang="en-US" sz="2200" dirty="0" err="1">
                <a:latin typeface="Comic Sans MS" panose="030F0702030302020204" pitchFamily="66" charset="0"/>
              </a:rPr>
              <a:t>recognise</a:t>
            </a:r>
            <a:r>
              <a:rPr lang="en-US" sz="2200" dirty="0">
                <a:latin typeface="Comic Sans MS" panose="030F0702030302020204" pitchFamily="66" charset="0"/>
              </a:rPr>
              <a:t> the joy and friendship of belonging to a diverse community.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3CDB616-5739-4D18-8156-953E474840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9375" y="3293722"/>
            <a:ext cx="4145382" cy="328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4345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AB11C0-4A66-4C8A-BE81-21252A68B9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0626" y="934872"/>
            <a:ext cx="10133011" cy="4794914"/>
          </a:xfrm>
        </p:spPr>
        <p:txBody>
          <a:bodyPr/>
          <a:lstStyle/>
          <a:p>
            <a:pPr marL="0" indent="0">
              <a:buNone/>
            </a:pPr>
            <a:r>
              <a:rPr lang="en-US" b="1" i="1" u="sng" dirty="0">
                <a:latin typeface="Comic Sans MS" panose="030F0702030302020204" pitchFamily="66" charset="0"/>
              </a:rPr>
              <a:t>Physical</a:t>
            </a: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LT: To describe ways of being safe in </a:t>
            </a:r>
            <a:r>
              <a:rPr lang="en-US" dirty="0" err="1">
                <a:latin typeface="Comic Sans MS" panose="030F0702030302020204" pitchFamily="66" charset="0"/>
              </a:rPr>
              <a:t>communites</a:t>
            </a:r>
            <a:r>
              <a:rPr lang="en-US" dirty="0">
                <a:latin typeface="Comic Sans MS" panose="030F0702030302020204" pitchFamily="66" charset="0"/>
              </a:rPr>
              <a:t>. 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F0E7468-2DD6-4950-8AF3-37159FDB84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8243" y="2284507"/>
            <a:ext cx="6059029" cy="4032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7095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AB11C0-4A66-4C8A-BE81-21252A68B9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6766" y="934871"/>
            <a:ext cx="11671035" cy="8068726"/>
          </a:xfrm>
        </p:spPr>
        <p:txBody>
          <a:bodyPr/>
          <a:lstStyle/>
          <a:p>
            <a:pPr marL="0" indent="0">
              <a:buNone/>
            </a:pPr>
            <a:r>
              <a:rPr lang="en-US" b="1" i="1" u="sng" dirty="0" err="1">
                <a:latin typeface="Comic Sans MS" panose="030F0702030302020204" pitchFamily="66" charset="0"/>
              </a:rPr>
              <a:t>Spirtual</a:t>
            </a:r>
            <a:r>
              <a:rPr lang="en-US" b="1" i="1" u="sng" dirty="0">
                <a:latin typeface="Comic Sans MS" panose="030F0702030302020204" pitchFamily="66" charset="0"/>
              </a:rPr>
              <a:t> </a:t>
            </a: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LT: To celebrate ways of meeting God in our communities.</a:t>
            </a:r>
          </a:p>
          <a:p>
            <a:pPr marL="0" indent="0"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 </a:t>
            </a:r>
            <a:endParaRPr lang="en-US" dirty="0"/>
          </a:p>
        </p:txBody>
      </p:sp>
      <p:pic>
        <p:nvPicPr>
          <p:cNvPr id="9218" name="Picture 2" descr="5 Ways to Follow God's Plan for Your Life | CU Online">
            <a:extLst>
              <a:ext uri="{FF2B5EF4-FFF2-40B4-BE49-F238E27FC236}">
                <a16:creationId xmlns:a16="http://schemas.microsoft.com/office/drawing/2014/main" id="{0CC1954B-1679-40EB-AC8D-CC8037A28B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9870" y="2421082"/>
            <a:ext cx="6802794" cy="3600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441066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8D1E14"/>
      </a:dk2>
      <a:lt2>
        <a:srgbClr val="FF744E"/>
      </a:lt2>
      <a:accent1>
        <a:srgbClr val="E9B758"/>
      </a:accent1>
      <a:accent2>
        <a:srgbClr val="FE8943"/>
      </a:accent2>
      <a:accent3>
        <a:srgbClr val="AEA27C"/>
      </a:accent3>
      <a:accent4>
        <a:srgbClr val="90B46E"/>
      </a:accent4>
      <a:accent5>
        <a:srgbClr val="71AEC1"/>
      </a:accent5>
      <a:accent6>
        <a:srgbClr val="C98DE7"/>
      </a:accent6>
      <a:hlink>
        <a:srgbClr val="FF7A22"/>
      </a:hlink>
      <a:folHlink>
        <a:srgbClr val="FDCD86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88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2000"/>
                <a:satMod val="150000"/>
                <a:lumMod val="15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14971C58-AB76-4A2A-B231-5F8CA03CF49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0</TotalTime>
  <Words>168</Words>
  <Application>Microsoft Office PowerPoint</Application>
  <PresentationFormat>Widescreen</PresentationFormat>
  <Paragraphs>24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Comic Sans MS</vt:lpstr>
      <vt:lpstr>Trebuchet MS</vt:lpstr>
      <vt:lpstr>Tw Cen MT</vt:lpstr>
      <vt:lpstr>Circuit</vt:lpstr>
      <vt:lpstr>    A JOURNEY IN LOve</vt:lpstr>
      <vt:lpstr>EYFS     The wonder of being special and unique</vt:lpstr>
      <vt:lpstr>PowerPoint Presentation</vt:lpstr>
      <vt:lpstr>PowerPoint Presentation</vt:lpstr>
      <vt:lpstr>Year one    We MEET god’s love in our family</vt:lpstr>
      <vt:lpstr>PowerPoint Presentation</vt:lpstr>
      <vt:lpstr>PowerPoint Presentation</vt:lpstr>
      <vt:lpstr>Year two   WE MEET GOD’S LOVE IN THE COMMUNITY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JOURNEY IN LOVE</dc:title>
  <dc:creator>Caroline Davies</dc:creator>
  <cp:lastModifiedBy>Anne-Marie McElhinney</cp:lastModifiedBy>
  <cp:revision>9</cp:revision>
  <dcterms:created xsi:type="dcterms:W3CDTF">2022-09-04T15:41:44Z</dcterms:created>
  <dcterms:modified xsi:type="dcterms:W3CDTF">2022-09-09T06:23:38Z</dcterms:modified>
</cp:coreProperties>
</file>